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8" r:id="rId5"/>
    <p:sldId id="347" r:id="rId6"/>
    <p:sldId id="349" r:id="rId7"/>
    <p:sldId id="350" r:id="rId8"/>
    <p:sldId id="351" r:id="rId9"/>
    <p:sldId id="348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60" r:id="rId18"/>
    <p:sldId id="361" r:id="rId19"/>
    <p:sldId id="359" r:id="rId20"/>
    <p:sldId id="363" r:id="rId21"/>
    <p:sldId id="364" r:id="rId22"/>
    <p:sldId id="362" r:id="rId23"/>
    <p:sldId id="365" r:id="rId24"/>
    <p:sldId id="367" r:id="rId25"/>
    <p:sldId id="368" r:id="rId26"/>
    <p:sldId id="366" r:id="rId27"/>
    <p:sldId id="370" r:id="rId28"/>
    <p:sldId id="371" r:id="rId29"/>
    <p:sldId id="369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é Verbeek" initials="GV" lastIdx="1" clrIdx="0">
    <p:extLst>
      <p:ext uri="{19B8F6BF-5375-455C-9EA6-DF929625EA0E}">
        <p15:presenceInfo xmlns:p15="http://schemas.microsoft.com/office/powerpoint/2012/main" userId="S-1-5-21-2483263013-661348462-4172844734-384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Nienhuis" userId="2c6c04f1-77c7-44b5-a463-93386779ab63" providerId="ADAL" clId="{85D51462-1627-4A37-8E4E-0FB6F240CBF3}"/>
    <pc:docChg chg="custSel modSld">
      <pc:chgData name="Ben Nienhuis" userId="2c6c04f1-77c7-44b5-a463-93386779ab63" providerId="ADAL" clId="{85D51462-1627-4A37-8E4E-0FB6F240CBF3}" dt="2021-05-31T10:38:38.673" v="929" actId="20577"/>
      <pc:docMkLst>
        <pc:docMk/>
      </pc:docMkLst>
      <pc:sldChg chg="addSp modSp">
        <pc:chgData name="Ben Nienhuis" userId="2c6c04f1-77c7-44b5-a463-93386779ab63" providerId="ADAL" clId="{85D51462-1627-4A37-8E4E-0FB6F240CBF3}" dt="2021-05-31T10:30:15.055" v="918"/>
        <pc:sldMkLst>
          <pc:docMk/>
          <pc:sldMk cId="1133956496" sldId="347"/>
        </pc:sldMkLst>
        <pc:spChg chg="add mod">
          <ac:chgData name="Ben Nienhuis" userId="2c6c04f1-77c7-44b5-a463-93386779ab63" providerId="ADAL" clId="{85D51462-1627-4A37-8E4E-0FB6F240CBF3}" dt="2021-05-31T10:30:15.055" v="918"/>
          <ac:spMkLst>
            <pc:docMk/>
            <pc:sldMk cId="1133956496" sldId="347"/>
            <ac:spMk id="4" creationId="{58CAC6E7-FE21-4DC7-A7A4-99D9F676A8E3}"/>
          </ac:spMkLst>
        </pc:spChg>
        <pc:picChg chg="add mod">
          <ac:chgData name="Ben Nienhuis" userId="2c6c04f1-77c7-44b5-a463-93386779ab63" providerId="ADAL" clId="{85D51462-1627-4A37-8E4E-0FB6F240CBF3}" dt="2021-05-31T09:45:05.570" v="5" actId="1076"/>
          <ac:picMkLst>
            <pc:docMk/>
            <pc:sldMk cId="1133956496" sldId="347"/>
            <ac:picMk id="2" creationId="{6688F274-F8C2-4DDB-B2B1-84BD59E53349}"/>
          </ac:picMkLst>
        </pc:picChg>
        <pc:picChg chg="add mod">
          <ac:chgData name="Ben Nienhuis" userId="2c6c04f1-77c7-44b5-a463-93386779ab63" providerId="ADAL" clId="{85D51462-1627-4A37-8E4E-0FB6F240CBF3}" dt="2021-05-31T09:44:59.874" v="2" actId="1076"/>
          <ac:picMkLst>
            <pc:docMk/>
            <pc:sldMk cId="1133956496" sldId="347"/>
            <ac:picMk id="3" creationId="{5296C52C-0152-4631-BA2C-EEBBA53C568F}"/>
          </ac:picMkLst>
        </pc:picChg>
      </pc:sldChg>
      <pc:sldChg chg="addSp modSp">
        <pc:chgData name="Ben Nienhuis" userId="2c6c04f1-77c7-44b5-a463-93386779ab63" providerId="ADAL" clId="{85D51462-1627-4A37-8E4E-0FB6F240CBF3}" dt="2021-05-31T10:28:09.640" v="889" actId="255"/>
        <pc:sldMkLst>
          <pc:docMk/>
          <pc:sldMk cId="3151350775" sldId="348"/>
        </pc:sldMkLst>
        <pc:spChg chg="add mod">
          <ac:chgData name="Ben Nienhuis" userId="2c6c04f1-77c7-44b5-a463-93386779ab63" providerId="ADAL" clId="{85D51462-1627-4A37-8E4E-0FB6F240CBF3}" dt="2021-05-31T10:28:09.640" v="889" actId="255"/>
          <ac:spMkLst>
            <pc:docMk/>
            <pc:sldMk cId="3151350775" sldId="348"/>
            <ac:spMk id="3" creationId="{265E7262-B70E-459A-983D-418E0503E0C5}"/>
          </ac:spMkLst>
        </pc:spChg>
        <pc:picChg chg="add mod">
          <ac:chgData name="Ben Nienhuis" userId="2c6c04f1-77c7-44b5-a463-93386779ab63" providerId="ADAL" clId="{85D51462-1627-4A37-8E4E-0FB6F240CBF3}" dt="2021-05-31T09:50:44.713" v="115" actId="1076"/>
          <ac:picMkLst>
            <pc:docMk/>
            <pc:sldMk cId="3151350775" sldId="348"/>
            <ac:picMk id="2" creationId="{699CC2B2-818D-4023-A0FF-4A7F294E2E5A}"/>
          </ac:picMkLst>
        </pc:picChg>
      </pc:sldChg>
      <pc:sldChg chg="addSp modSp">
        <pc:chgData name="Ben Nienhuis" userId="2c6c04f1-77c7-44b5-a463-93386779ab63" providerId="ADAL" clId="{85D51462-1627-4A37-8E4E-0FB6F240CBF3}" dt="2021-05-31T10:29:09.784" v="915" actId="255"/>
        <pc:sldMkLst>
          <pc:docMk/>
          <pc:sldMk cId="3308824009" sldId="349"/>
        </pc:sldMkLst>
        <pc:spChg chg="add mod">
          <ac:chgData name="Ben Nienhuis" userId="2c6c04f1-77c7-44b5-a463-93386779ab63" providerId="ADAL" clId="{85D51462-1627-4A37-8E4E-0FB6F240CBF3}" dt="2021-05-31T10:29:09.784" v="915" actId="255"/>
          <ac:spMkLst>
            <pc:docMk/>
            <pc:sldMk cId="3308824009" sldId="349"/>
            <ac:spMk id="3" creationId="{DDEB4FA2-B1EC-48F0-B956-D39C7CDC2193}"/>
          </ac:spMkLst>
        </pc:spChg>
        <pc:picChg chg="add mod">
          <ac:chgData name="Ben Nienhuis" userId="2c6c04f1-77c7-44b5-a463-93386779ab63" providerId="ADAL" clId="{85D51462-1627-4A37-8E4E-0FB6F240CBF3}" dt="2021-05-31T09:46:54.794" v="27" actId="1076"/>
          <ac:picMkLst>
            <pc:docMk/>
            <pc:sldMk cId="3308824009" sldId="349"/>
            <ac:picMk id="2" creationId="{AB748D59-1477-4CB8-A7D0-2995E6173034}"/>
          </ac:picMkLst>
        </pc:picChg>
      </pc:sldChg>
      <pc:sldChg chg="addSp modSp">
        <pc:chgData name="Ben Nienhuis" userId="2c6c04f1-77c7-44b5-a463-93386779ab63" providerId="ADAL" clId="{85D51462-1627-4A37-8E4E-0FB6F240CBF3}" dt="2021-05-31T10:33:05.327" v="919" actId="255"/>
        <pc:sldMkLst>
          <pc:docMk/>
          <pc:sldMk cId="2801391336" sldId="350"/>
        </pc:sldMkLst>
        <pc:spChg chg="add mod">
          <ac:chgData name="Ben Nienhuis" userId="2c6c04f1-77c7-44b5-a463-93386779ab63" providerId="ADAL" clId="{85D51462-1627-4A37-8E4E-0FB6F240CBF3}" dt="2021-05-31T10:33:05.327" v="919" actId="255"/>
          <ac:spMkLst>
            <pc:docMk/>
            <pc:sldMk cId="2801391336" sldId="350"/>
            <ac:spMk id="4" creationId="{22EF70B4-6B0F-4D27-B69E-F006F7930836}"/>
          </ac:spMkLst>
        </pc:spChg>
        <pc:picChg chg="add mod">
          <ac:chgData name="Ben Nienhuis" userId="2c6c04f1-77c7-44b5-a463-93386779ab63" providerId="ADAL" clId="{85D51462-1627-4A37-8E4E-0FB6F240CBF3}" dt="2021-05-31T09:48:17.874" v="54" actId="1076"/>
          <ac:picMkLst>
            <pc:docMk/>
            <pc:sldMk cId="2801391336" sldId="350"/>
            <ac:picMk id="2" creationId="{E2932C44-BA91-4DD9-A41B-0E67C4E7903D}"/>
          </ac:picMkLst>
        </pc:picChg>
        <pc:picChg chg="add mod">
          <ac:chgData name="Ben Nienhuis" userId="2c6c04f1-77c7-44b5-a463-93386779ab63" providerId="ADAL" clId="{85D51462-1627-4A37-8E4E-0FB6F240CBF3}" dt="2021-05-31T09:48:20.866" v="55" actId="1076"/>
          <ac:picMkLst>
            <pc:docMk/>
            <pc:sldMk cId="2801391336" sldId="350"/>
            <ac:picMk id="3" creationId="{5B563933-C0D7-4324-9CEB-DAF7A480E050}"/>
          </ac:picMkLst>
        </pc:picChg>
      </pc:sldChg>
      <pc:sldChg chg="addSp modSp">
        <pc:chgData name="Ben Nienhuis" userId="2c6c04f1-77c7-44b5-a463-93386779ab63" providerId="ADAL" clId="{85D51462-1627-4A37-8E4E-0FB6F240CBF3}" dt="2021-05-31T10:28:19.256" v="890" actId="255"/>
        <pc:sldMkLst>
          <pc:docMk/>
          <pc:sldMk cId="833376293" sldId="351"/>
        </pc:sldMkLst>
        <pc:spChg chg="add mod">
          <ac:chgData name="Ben Nienhuis" userId="2c6c04f1-77c7-44b5-a463-93386779ab63" providerId="ADAL" clId="{85D51462-1627-4A37-8E4E-0FB6F240CBF3}" dt="2021-05-31T10:28:19.256" v="890" actId="255"/>
          <ac:spMkLst>
            <pc:docMk/>
            <pc:sldMk cId="833376293" sldId="351"/>
            <ac:spMk id="4" creationId="{F47BE2C4-34F2-456F-99D4-2F702ADEBDE6}"/>
          </ac:spMkLst>
        </pc:spChg>
        <pc:picChg chg="add mod">
          <ac:chgData name="Ben Nienhuis" userId="2c6c04f1-77c7-44b5-a463-93386779ab63" providerId="ADAL" clId="{85D51462-1627-4A37-8E4E-0FB6F240CBF3}" dt="2021-05-31T09:49:10.082" v="76" actId="1076"/>
          <ac:picMkLst>
            <pc:docMk/>
            <pc:sldMk cId="833376293" sldId="351"/>
            <ac:picMk id="2" creationId="{38A48511-8894-4E93-919A-89EA5A97123E}"/>
          </ac:picMkLst>
        </pc:picChg>
        <pc:picChg chg="add mod">
          <ac:chgData name="Ben Nienhuis" userId="2c6c04f1-77c7-44b5-a463-93386779ab63" providerId="ADAL" clId="{85D51462-1627-4A37-8E4E-0FB6F240CBF3}" dt="2021-05-31T09:49:31.074" v="79" actId="1076"/>
          <ac:picMkLst>
            <pc:docMk/>
            <pc:sldMk cId="833376293" sldId="351"/>
            <ac:picMk id="3" creationId="{4040E058-503E-4943-91D9-DC3562B1F47A}"/>
          </ac:picMkLst>
        </pc:picChg>
      </pc:sldChg>
      <pc:sldChg chg="addSp modSp">
        <pc:chgData name="Ben Nienhuis" userId="2c6c04f1-77c7-44b5-a463-93386779ab63" providerId="ADAL" clId="{85D51462-1627-4A37-8E4E-0FB6F240CBF3}" dt="2021-05-31T10:27:22.145" v="870" actId="255"/>
        <pc:sldMkLst>
          <pc:docMk/>
          <pc:sldMk cId="2657947595" sldId="352"/>
        </pc:sldMkLst>
        <pc:spChg chg="add mod">
          <ac:chgData name="Ben Nienhuis" userId="2c6c04f1-77c7-44b5-a463-93386779ab63" providerId="ADAL" clId="{85D51462-1627-4A37-8E4E-0FB6F240CBF3}" dt="2021-05-31T10:27:22.145" v="870" actId="255"/>
          <ac:spMkLst>
            <pc:docMk/>
            <pc:sldMk cId="2657947595" sldId="352"/>
            <ac:spMk id="4" creationId="{5B0DA635-1B0E-4C94-97D6-A36DC50E2FE6}"/>
          </ac:spMkLst>
        </pc:spChg>
        <pc:picChg chg="add mod">
          <ac:chgData name="Ben Nienhuis" userId="2c6c04f1-77c7-44b5-a463-93386779ab63" providerId="ADAL" clId="{85D51462-1627-4A37-8E4E-0FB6F240CBF3}" dt="2021-05-31T09:51:23.306" v="125" actId="1076"/>
          <ac:picMkLst>
            <pc:docMk/>
            <pc:sldMk cId="2657947595" sldId="352"/>
            <ac:picMk id="2" creationId="{C101BD70-77E9-4EBA-A37A-D25B9B5CFE49}"/>
          </ac:picMkLst>
        </pc:picChg>
        <pc:picChg chg="add mod">
          <ac:chgData name="Ben Nienhuis" userId="2c6c04f1-77c7-44b5-a463-93386779ab63" providerId="ADAL" clId="{85D51462-1627-4A37-8E4E-0FB6F240CBF3}" dt="2021-05-31T09:51:58.745" v="128" actId="1076"/>
          <ac:picMkLst>
            <pc:docMk/>
            <pc:sldMk cId="2657947595" sldId="352"/>
            <ac:picMk id="3" creationId="{C8319BB9-B47E-4355-BB4E-8BD0A5763263}"/>
          </ac:picMkLst>
        </pc:picChg>
      </pc:sldChg>
      <pc:sldChg chg="addSp modSp">
        <pc:chgData name="Ben Nienhuis" userId="2c6c04f1-77c7-44b5-a463-93386779ab63" providerId="ADAL" clId="{85D51462-1627-4A37-8E4E-0FB6F240CBF3}" dt="2021-05-31T10:25:55.138" v="867" actId="255"/>
        <pc:sldMkLst>
          <pc:docMk/>
          <pc:sldMk cId="2211995254" sldId="353"/>
        </pc:sldMkLst>
        <pc:spChg chg="add mod">
          <ac:chgData name="Ben Nienhuis" userId="2c6c04f1-77c7-44b5-a463-93386779ab63" providerId="ADAL" clId="{85D51462-1627-4A37-8E4E-0FB6F240CBF3}" dt="2021-05-31T10:25:55.138" v="867" actId="255"/>
          <ac:spMkLst>
            <pc:docMk/>
            <pc:sldMk cId="2211995254" sldId="353"/>
            <ac:spMk id="4" creationId="{B4F69F08-8F2A-49EC-B167-B138E9C3DE11}"/>
          </ac:spMkLst>
        </pc:spChg>
        <pc:picChg chg="add mod">
          <ac:chgData name="Ben Nienhuis" userId="2c6c04f1-77c7-44b5-a463-93386779ab63" providerId="ADAL" clId="{85D51462-1627-4A37-8E4E-0FB6F240CBF3}" dt="2021-05-31T09:52:31.009" v="138" actId="1076"/>
          <ac:picMkLst>
            <pc:docMk/>
            <pc:sldMk cId="2211995254" sldId="353"/>
            <ac:picMk id="2" creationId="{DDBB3190-0358-4527-BD1A-479681565492}"/>
          </ac:picMkLst>
        </pc:picChg>
        <pc:picChg chg="add mod">
          <ac:chgData name="Ben Nienhuis" userId="2c6c04f1-77c7-44b5-a463-93386779ab63" providerId="ADAL" clId="{85D51462-1627-4A37-8E4E-0FB6F240CBF3}" dt="2021-05-31T09:52:45.225" v="140" actId="1076"/>
          <ac:picMkLst>
            <pc:docMk/>
            <pc:sldMk cId="2211995254" sldId="353"/>
            <ac:picMk id="3" creationId="{24A1A907-7CF0-4218-B8DB-36F9F05DDE0B}"/>
          </ac:picMkLst>
        </pc:picChg>
      </pc:sldChg>
      <pc:sldChg chg="addSp modSp">
        <pc:chgData name="Ben Nienhuis" userId="2c6c04f1-77c7-44b5-a463-93386779ab63" providerId="ADAL" clId="{85D51462-1627-4A37-8E4E-0FB6F240CBF3}" dt="2021-05-31T10:25:20.768" v="841" actId="14100"/>
        <pc:sldMkLst>
          <pc:docMk/>
          <pc:sldMk cId="844468930" sldId="354"/>
        </pc:sldMkLst>
        <pc:spChg chg="add mod">
          <ac:chgData name="Ben Nienhuis" userId="2c6c04f1-77c7-44b5-a463-93386779ab63" providerId="ADAL" clId="{85D51462-1627-4A37-8E4E-0FB6F240CBF3}" dt="2021-05-31T10:25:20.768" v="841" actId="14100"/>
          <ac:spMkLst>
            <pc:docMk/>
            <pc:sldMk cId="844468930" sldId="354"/>
            <ac:spMk id="3" creationId="{F65BE74B-9844-440C-ABEE-E8DE0FBA8440}"/>
          </ac:spMkLst>
        </pc:spChg>
        <pc:picChg chg="add mod">
          <ac:chgData name="Ben Nienhuis" userId="2c6c04f1-77c7-44b5-a463-93386779ab63" providerId="ADAL" clId="{85D51462-1627-4A37-8E4E-0FB6F240CBF3}" dt="2021-05-31T09:53:06.369" v="142" actId="1076"/>
          <ac:picMkLst>
            <pc:docMk/>
            <pc:sldMk cId="844468930" sldId="354"/>
            <ac:picMk id="2" creationId="{49359312-99F2-47DC-B8EF-BD19E138B1B7}"/>
          </ac:picMkLst>
        </pc:picChg>
      </pc:sldChg>
      <pc:sldChg chg="addSp modSp">
        <pc:chgData name="Ben Nienhuis" userId="2c6c04f1-77c7-44b5-a463-93386779ab63" providerId="ADAL" clId="{85D51462-1627-4A37-8E4E-0FB6F240CBF3}" dt="2021-05-31T10:25:09.376" v="838" actId="14100"/>
        <pc:sldMkLst>
          <pc:docMk/>
          <pc:sldMk cId="2991059547" sldId="355"/>
        </pc:sldMkLst>
        <pc:spChg chg="add mod">
          <ac:chgData name="Ben Nienhuis" userId="2c6c04f1-77c7-44b5-a463-93386779ab63" providerId="ADAL" clId="{85D51462-1627-4A37-8E4E-0FB6F240CBF3}" dt="2021-05-31T10:25:09.376" v="838" actId="14100"/>
          <ac:spMkLst>
            <pc:docMk/>
            <pc:sldMk cId="2991059547" sldId="355"/>
            <ac:spMk id="3" creationId="{988B5C04-E7D1-4518-9EF7-18E1E2AFAE11}"/>
          </ac:spMkLst>
        </pc:spChg>
        <pc:picChg chg="add mod">
          <ac:chgData name="Ben Nienhuis" userId="2c6c04f1-77c7-44b5-a463-93386779ab63" providerId="ADAL" clId="{85D51462-1627-4A37-8E4E-0FB6F240CBF3}" dt="2021-05-31T09:54:56.025" v="194" actId="1076"/>
          <ac:picMkLst>
            <pc:docMk/>
            <pc:sldMk cId="2991059547" sldId="355"/>
            <ac:picMk id="2" creationId="{9D908A92-B6A5-41B2-A192-3A4179EC6CF7}"/>
          </ac:picMkLst>
        </pc:picChg>
      </pc:sldChg>
      <pc:sldChg chg="addSp modSp">
        <pc:chgData name="Ben Nienhuis" userId="2c6c04f1-77c7-44b5-a463-93386779ab63" providerId="ADAL" clId="{85D51462-1627-4A37-8E4E-0FB6F240CBF3}" dt="2021-05-31T10:25:00.553" v="836" actId="255"/>
        <pc:sldMkLst>
          <pc:docMk/>
          <pc:sldMk cId="586939717" sldId="356"/>
        </pc:sldMkLst>
        <pc:spChg chg="add mod">
          <ac:chgData name="Ben Nienhuis" userId="2c6c04f1-77c7-44b5-a463-93386779ab63" providerId="ADAL" clId="{85D51462-1627-4A37-8E4E-0FB6F240CBF3}" dt="2021-05-31T10:25:00.553" v="836" actId="255"/>
          <ac:spMkLst>
            <pc:docMk/>
            <pc:sldMk cId="586939717" sldId="356"/>
            <ac:spMk id="4" creationId="{8B74098B-A5E3-4847-970A-B821A4AB1D12}"/>
          </ac:spMkLst>
        </pc:spChg>
        <pc:picChg chg="add mod">
          <ac:chgData name="Ben Nienhuis" userId="2c6c04f1-77c7-44b5-a463-93386779ab63" providerId="ADAL" clId="{85D51462-1627-4A37-8E4E-0FB6F240CBF3}" dt="2021-05-31T09:56:34.945" v="229" actId="1076"/>
          <ac:picMkLst>
            <pc:docMk/>
            <pc:sldMk cId="586939717" sldId="356"/>
            <ac:picMk id="2" creationId="{FA1A53B3-D087-4C77-8E13-FE3242D70DF0}"/>
          </ac:picMkLst>
        </pc:picChg>
        <pc:picChg chg="add mod">
          <ac:chgData name="Ben Nienhuis" userId="2c6c04f1-77c7-44b5-a463-93386779ab63" providerId="ADAL" clId="{85D51462-1627-4A37-8E4E-0FB6F240CBF3}" dt="2021-05-31T09:56:33.553" v="228" actId="1076"/>
          <ac:picMkLst>
            <pc:docMk/>
            <pc:sldMk cId="586939717" sldId="356"/>
            <ac:picMk id="3" creationId="{171AAF04-F793-4479-902C-92D94EFB1FC2}"/>
          </ac:picMkLst>
        </pc:picChg>
      </pc:sldChg>
      <pc:sldChg chg="addSp modSp">
        <pc:chgData name="Ben Nienhuis" userId="2c6c04f1-77c7-44b5-a463-93386779ab63" providerId="ADAL" clId="{85D51462-1627-4A37-8E4E-0FB6F240CBF3}" dt="2021-05-31T10:24:51.333" v="835" actId="255"/>
        <pc:sldMkLst>
          <pc:docMk/>
          <pc:sldMk cId="2116512804" sldId="357"/>
        </pc:sldMkLst>
        <pc:spChg chg="add mod">
          <ac:chgData name="Ben Nienhuis" userId="2c6c04f1-77c7-44b5-a463-93386779ab63" providerId="ADAL" clId="{85D51462-1627-4A37-8E4E-0FB6F240CBF3}" dt="2021-05-31T10:24:51.333" v="835" actId="255"/>
          <ac:spMkLst>
            <pc:docMk/>
            <pc:sldMk cId="2116512804" sldId="357"/>
            <ac:spMk id="4" creationId="{F543739A-3546-4D1F-BB35-55DC38AA15A3}"/>
          </ac:spMkLst>
        </pc:spChg>
        <pc:picChg chg="add mod">
          <ac:chgData name="Ben Nienhuis" userId="2c6c04f1-77c7-44b5-a463-93386779ab63" providerId="ADAL" clId="{85D51462-1627-4A37-8E4E-0FB6F240CBF3}" dt="2021-05-31T09:57:14.401" v="260" actId="1076"/>
          <ac:picMkLst>
            <pc:docMk/>
            <pc:sldMk cId="2116512804" sldId="357"/>
            <ac:picMk id="2" creationId="{8AEC4311-3D8F-432D-9907-56AFD7278CCF}"/>
          </ac:picMkLst>
        </pc:picChg>
        <pc:picChg chg="add mod">
          <ac:chgData name="Ben Nienhuis" userId="2c6c04f1-77c7-44b5-a463-93386779ab63" providerId="ADAL" clId="{85D51462-1627-4A37-8E4E-0FB6F240CBF3}" dt="2021-05-31T09:57:30.666" v="263" actId="1076"/>
          <ac:picMkLst>
            <pc:docMk/>
            <pc:sldMk cId="2116512804" sldId="357"/>
            <ac:picMk id="3" creationId="{FE53365E-D1F4-459D-A41D-ECB500B940A3}"/>
          </ac:picMkLst>
        </pc:picChg>
      </pc:sldChg>
      <pc:sldChg chg="addSp modSp">
        <pc:chgData name="Ben Nienhuis" userId="2c6c04f1-77c7-44b5-a463-93386779ab63" providerId="ADAL" clId="{85D51462-1627-4A37-8E4E-0FB6F240CBF3}" dt="2021-05-31T10:24:45.719" v="834" actId="255"/>
        <pc:sldMkLst>
          <pc:docMk/>
          <pc:sldMk cId="3120970637" sldId="358"/>
        </pc:sldMkLst>
        <pc:spChg chg="add mod">
          <ac:chgData name="Ben Nienhuis" userId="2c6c04f1-77c7-44b5-a463-93386779ab63" providerId="ADAL" clId="{85D51462-1627-4A37-8E4E-0FB6F240CBF3}" dt="2021-05-31T10:24:45.719" v="834" actId="255"/>
          <ac:spMkLst>
            <pc:docMk/>
            <pc:sldMk cId="3120970637" sldId="358"/>
            <ac:spMk id="4" creationId="{05DBB2F0-C84F-4336-8A13-D16436A2491B}"/>
          </ac:spMkLst>
        </pc:spChg>
        <pc:picChg chg="add mod">
          <ac:chgData name="Ben Nienhuis" userId="2c6c04f1-77c7-44b5-a463-93386779ab63" providerId="ADAL" clId="{85D51462-1627-4A37-8E4E-0FB6F240CBF3}" dt="2021-05-31T09:58:51.473" v="290" actId="1076"/>
          <ac:picMkLst>
            <pc:docMk/>
            <pc:sldMk cId="3120970637" sldId="358"/>
            <ac:picMk id="2" creationId="{94550FB3-B4A8-4883-904F-CC26A4975E49}"/>
          </ac:picMkLst>
        </pc:picChg>
        <pc:picChg chg="add mod">
          <ac:chgData name="Ben Nienhuis" userId="2c6c04f1-77c7-44b5-a463-93386779ab63" providerId="ADAL" clId="{85D51462-1627-4A37-8E4E-0FB6F240CBF3}" dt="2021-05-31T09:59:10.348" v="293" actId="1076"/>
          <ac:picMkLst>
            <pc:docMk/>
            <pc:sldMk cId="3120970637" sldId="358"/>
            <ac:picMk id="3" creationId="{754D88D2-73AD-4D28-992E-4EB5D5E907F5}"/>
          </ac:picMkLst>
        </pc:picChg>
      </pc:sldChg>
      <pc:sldChg chg="addSp delSp modSp">
        <pc:chgData name="Ben Nienhuis" userId="2c6c04f1-77c7-44b5-a463-93386779ab63" providerId="ADAL" clId="{85D51462-1627-4A37-8E4E-0FB6F240CBF3}" dt="2021-05-31T10:23:59.032" v="827" actId="255"/>
        <pc:sldMkLst>
          <pc:docMk/>
          <pc:sldMk cId="352710788" sldId="359"/>
        </pc:sldMkLst>
        <pc:spChg chg="add mod">
          <ac:chgData name="Ben Nienhuis" userId="2c6c04f1-77c7-44b5-a463-93386779ab63" providerId="ADAL" clId="{85D51462-1627-4A37-8E4E-0FB6F240CBF3}" dt="2021-05-31T10:23:59.032" v="827" actId="255"/>
          <ac:spMkLst>
            <pc:docMk/>
            <pc:sldMk cId="352710788" sldId="359"/>
            <ac:spMk id="5" creationId="{A3A2500D-34E4-4D94-BCBA-7D112593CF2C}"/>
          </ac:spMkLst>
        </pc:spChg>
        <pc:picChg chg="add del mod">
          <ac:chgData name="Ben Nienhuis" userId="2c6c04f1-77c7-44b5-a463-93386779ab63" providerId="ADAL" clId="{85D51462-1627-4A37-8E4E-0FB6F240CBF3}" dt="2021-05-31T10:05:39.422" v="412" actId="478"/>
          <ac:picMkLst>
            <pc:docMk/>
            <pc:sldMk cId="352710788" sldId="359"/>
            <ac:picMk id="2" creationId="{61388943-379C-491A-85B6-BB43A74117E7}"/>
          </ac:picMkLst>
        </pc:picChg>
        <pc:picChg chg="add mod">
          <ac:chgData name="Ben Nienhuis" userId="2c6c04f1-77c7-44b5-a463-93386779ab63" providerId="ADAL" clId="{85D51462-1627-4A37-8E4E-0FB6F240CBF3}" dt="2021-05-31T10:05:37.856" v="411" actId="14100"/>
          <ac:picMkLst>
            <pc:docMk/>
            <pc:sldMk cId="352710788" sldId="359"/>
            <ac:picMk id="3" creationId="{584B68A9-A47D-4469-BCD8-48DD3BCDC492}"/>
          </ac:picMkLst>
        </pc:picChg>
        <pc:picChg chg="add mod">
          <ac:chgData name="Ben Nienhuis" userId="2c6c04f1-77c7-44b5-a463-93386779ab63" providerId="ADAL" clId="{85D51462-1627-4A37-8E4E-0FB6F240CBF3}" dt="2021-05-31T10:06:21.913" v="414" actId="1076"/>
          <ac:picMkLst>
            <pc:docMk/>
            <pc:sldMk cId="352710788" sldId="359"/>
            <ac:picMk id="4" creationId="{DA8E0AE4-D729-4A41-8766-55765F663B04}"/>
          </ac:picMkLst>
        </pc:picChg>
      </pc:sldChg>
      <pc:sldChg chg="addSp modSp">
        <pc:chgData name="Ben Nienhuis" userId="2c6c04f1-77c7-44b5-a463-93386779ab63" providerId="ADAL" clId="{85D51462-1627-4A37-8E4E-0FB6F240CBF3}" dt="2021-05-31T10:24:37.583" v="833" actId="1076"/>
        <pc:sldMkLst>
          <pc:docMk/>
          <pc:sldMk cId="69628552" sldId="360"/>
        </pc:sldMkLst>
        <pc:spChg chg="add mod">
          <ac:chgData name="Ben Nienhuis" userId="2c6c04f1-77c7-44b5-a463-93386779ab63" providerId="ADAL" clId="{85D51462-1627-4A37-8E4E-0FB6F240CBF3}" dt="2021-05-31T10:24:31.078" v="830" actId="255"/>
          <ac:spMkLst>
            <pc:docMk/>
            <pc:sldMk cId="69628552" sldId="360"/>
            <ac:spMk id="4" creationId="{7E06D5B7-BA40-46C9-9432-40F81D6714C8}"/>
          </ac:spMkLst>
        </pc:spChg>
        <pc:picChg chg="add mod">
          <ac:chgData name="Ben Nienhuis" userId="2c6c04f1-77c7-44b5-a463-93386779ab63" providerId="ADAL" clId="{85D51462-1627-4A37-8E4E-0FB6F240CBF3}" dt="2021-05-31T10:24:37.583" v="833" actId="1076"/>
          <ac:picMkLst>
            <pc:docMk/>
            <pc:sldMk cId="69628552" sldId="360"/>
            <ac:picMk id="2" creationId="{E9FD07A5-FAFD-4D48-8ECE-5B2E2DB603D2}"/>
          </ac:picMkLst>
        </pc:picChg>
        <pc:picChg chg="add mod ord">
          <ac:chgData name="Ben Nienhuis" userId="2c6c04f1-77c7-44b5-a463-93386779ab63" providerId="ADAL" clId="{85D51462-1627-4A37-8E4E-0FB6F240CBF3}" dt="2021-05-31T10:24:35.691" v="832" actId="1076"/>
          <ac:picMkLst>
            <pc:docMk/>
            <pc:sldMk cId="69628552" sldId="360"/>
            <ac:picMk id="3" creationId="{704C9A26-CEE8-4B75-A9F1-1C35C81431FF}"/>
          </ac:picMkLst>
        </pc:picChg>
      </pc:sldChg>
      <pc:sldChg chg="addSp modSp">
        <pc:chgData name="Ben Nienhuis" userId="2c6c04f1-77c7-44b5-a463-93386779ab63" providerId="ADAL" clId="{85D51462-1627-4A37-8E4E-0FB6F240CBF3}" dt="2021-05-31T10:24:05.042" v="828" actId="255"/>
        <pc:sldMkLst>
          <pc:docMk/>
          <pc:sldMk cId="4052889833" sldId="361"/>
        </pc:sldMkLst>
        <pc:spChg chg="add mod">
          <ac:chgData name="Ben Nienhuis" userId="2c6c04f1-77c7-44b5-a463-93386779ab63" providerId="ADAL" clId="{85D51462-1627-4A37-8E4E-0FB6F240CBF3}" dt="2021-05-31T10:24:05.042" v="828" actId="255"/>
          <ac:spMkLst>
            <pc:docMk/>
            <pc:sldMk cId="4052889833" sldId="361"/>
            <ac:spMk id="4" creationId="{7C88CE78-BB32-486B-8EB9-56D3EBE0A56D}"/>
          </ac:spMkLst>
        </pc:spChg>
        <pc:picChg chg="add mod">
          <ac:chgData name="Ben Nienhuis" userId="2c6c04f1-77c7-44b5-a463-93386779ab63" providerId="ADAL" clId="{85D51462-1627-4A37-8E4E-0FB6F240CBF3}" dt="2021-05-31T10:03:32.079" v="369" actId="1076"/>
          <ac:picMkLst>
            <pc:docMk/>
            <pc:sldMk cId="4052889833" sldId="361"/>
            <ac:picMk id="2" creationId="{3A94C9E7-7BBE-4B74-91DB-1A84E9ABFD42}"/>
          </ac:picMkLst>
        </pc:picChg>
        <pc:picChg chg="add mod">
          <ac:chgData name="Ben Nienhuis" userId="2c6c04f1-77c7-44b5-a463-93386779ab63" providerId="ADAL" clId="{85D51462-1627-4A37-8E4E-0FB6F240CBF3}" dt="2021-05-31T10:03:49.884" v="371" actId="1076"/>
          <ac:picMkLst>
            <pc:docMk/>
            <pc:sldMk cId="4052889833" sldId="361"/>
            <ac:picMk id="3" creationId="{5FBF2E87-4963-454E-A9FE-0F8B88F14723}"/>
          </ac:picMkLst>
        </pc:picChg>
      </pc:sldChg>
      <pc:sldChg chg="addSp delSp modSp">
        <pc:chgData name="Ben Nienhuis" userId="2c6c04f1-77c7-44b5-a463-93386779ab63" providerId="ADAL" clId="{85D51462-1627-4A37-8E4E-0FB6F240CBF3}" dt="2021-05-31T10:36:51.409" v="923" actId="6549"/>
        <pc:sldMkLst>
          <pc:docMk/>
          <pc:sldMk cId="3622835326" sldId="362"/>
        </pc:sldMkLst>
        <pc:spChg chg="add mod">
          <ac:chgData name="Ben Nienhuis" userId="2c6c04f1-77c7-44b5-a463-93386779ab63" providerId="ADAL" clId="{85D51462-1627-4A37-8E4E-0FB6F240CBF3}" dt="2021-05-31T10:36:51.409" v="923" actId="6549"/>
          <ac:spMkLst>
            <pc:docMk/>
            <pc:sldMk cId="3622835326" sldId="362"/>
            <ac:spMk id="4" creationId="{6A9875FC-BC8A-4441-9371-DFC6C8B77F8A}"/>
          </ac:spMkLst>
        </pc:spChg>
        <pc:picChg chg="add del mod">
          <ac:chgData name="Ben Nienhuis" userId="2c6c04f1-77c7-44b5-a463-93386779ab63" providerId="ADAL" clId="{85D51462-1627-4A37-8E4E-0FB6F240CBF3}" dt="2021-05-31T10:10:19.594" v="526" actId="478"/>
          <ac:picMkLst>
            <pc:docMk/>
            <pc:sldMk cId="3622835326" sldId="362"/>
            <ac:picMk id="2" creationId="{342CBE93-AB73-4F11-A802-E12BC76A8E11}"/>
          </ac:picMkLst>
        </pc:picChg>
        <pc:picChg chg="add mod">
          <ac:chgData name="Ben Nienhuis" userId="2c6c04f1-77c7-44b5-a463-93386779ab63" providerId="ADAL" clId="{85D51462-1627-4A37-8E4E-0FB6F240CBF3}" dt="2021-05-31T10:10:23.575" v="528" actId="14100"/>
          <ac:picMkLst>
            <pc:docMk/>
            <pc:sldMk cId="3622835326" sldId="362"/>
            <ac:picMk id="3" creationId="{A299C817-A222-4493-AB25-726F38ED3630}"/>
          </ac:picMkLst>
        </pc:picChg>
      </pc:sldChg>
      <pc:sldChg chg="addSp modSp">
        <pc:chgData name="Ben Nienhuis" userId="2c6c04f1-77c7-44b5-a463-93386779ab63" providerId="ADAL" clId="{85D51462-1627-4A37-8E4E-0FB6F240CBF3}" dt="2021-05-31T10:24:21.684" v="829" actId="255"/>
        <pc:sldMkLst>
          <pc:docMk/>
          <pc:sldMk cId="2457434571" sldId="363"/>
        </pc:sldMkLst>
        <pc:spChg chg="add mod">
          <ac:chgData name="Ben Nienhuis" userId="2c6c04f1-77c7-44b5-a463-93386779ab63" providerId="ADAL" clId="{85D51462-1627-4A37-8E4E-0FB6F240CBF3}" dt="2021-05-31T10:24:21.684" v="829" actId="255"/>
          <ac:spMkLst>
            <pc:docMk/>
            <pc:sldMk cId="2457434571" sldId="363"/>
            <ac:spMk id="4" creationId="{2FC16AD9-7374-4388-A1A6-675E7FEABA2D}"/>
          </ac:spMkLst>
        </pc:spChg>
        <pc:picChg chg="add mod">
          <ac:chgData name="Ben Nienhuis" userId="2c6c04f1-77c7-44b5-a463-93386779ab63" providerId="ADAL" clId="{85D51462-1627-4A37-8E4E-0FB6F240CBF3}" dt="2021-05-31T10:07:30.240" v="449" actId="1076"/>
          <ac:picMkLst>
            <pc:docMk/>
            <pc:sldMk cId="2457434571" sldId="363"/>
            <ac:picMk id="2" creationId="{2493F7D8-9F11-4A00-9E68-43FD1358BD11}"/>
          </ac:picMkLst>
        </pc:picChg>
        <pc:picChg chg="add mod">
          <ac:chgData name="Ben Nienhuis" userId="2c6c04f1-77c7-44b5-a463-93386779ab63" providerId="ADAL" clId="{85D51462-1627-4A37-8E4E-0FB6F240CBF3}" dt="2021-05-31T10:07:27.269" v="448" actId="14100"/>
          <ac:picMkLst>
            <pc:docMk/>
            <pc:sldMk cId="2457434571" sldId="363"/>
            <ac:picMk id="3" creationId="{A05F2A27-2B66-4477-8F98-ECC6E4113FFD}"/>
          </ac:picMkLst>
        </pc:picChg>
      </pc:sldChg>
      <pc:sldChg chg="addSp modSp">
        <pc:chgData name="Ben Nienhuis" userId="2c6c04f1-77c7-44b5-a463-93386779ab63" providerId="ADAL" clId="{85D51462-1627-4A37-8E4E-0FB6F240CBF3}" dt="2021-05-31T10:36:28.070" v="920" actId="1076"/>
        <pc:sldMkLst>
          <pc:docMk/>
          <pc:sldMk cId="1088420992" sldId="364"/>
        </pc:sldMkLst>
        <pc:spChg chg="add mod">
          <ac:chgData name="Ben Nienhuis" userId="2c6c04f1-77c7-44b5-a463-93386779ab63" providerId="ADAL" clId="{85D51462-1627-4A37-8E4E-0FB6F240CBF3}" dt="2021-05-31T10:36:28.070" v="920" actId="1076"/>
          <ac:spMkLst>
            <pc:docMk/>
            <pc:sldMk cId="1088420992" sldId="364"/>
            <ac:spMk id="4" creationId="{6193FB28-856D-4687-8F93-16302040C22C}"/>
          </ac:spMkLst>
        </pc:spChg>
        <pc:picChg chg="add mod">
          <ac:chgData name="Ben Nienhuis" userId="2c6c04f1-77c7-44b5-a463-93386779ab63" providerId="ADAL" clId="{85D51462-1627-4A37-8E4E-0FB6F240CBF3}" dt="2021-05-31T10:08:31.280" v="481" actId="14100"/>
          <ac:picMkLst>
            <pc:docMk/>
            <pc:sldMk cId="1088420992" sldId="364"/>
            <ac:picMk id="2" creationId="{12105E4D-DEAB-49A4-B70F-8DC63055273D}"/>
          </ac:picMkLst>
        </pc:picChg>
        <pc:picChg chg="add mod">
          <ac:chgData name="Ben Nienhuis" userId="2c6c04f1-77c7-44b5-a463-93386779ab63" providerId="ADAL" clId="{85D51462-1627-4A37-8E4E-0FB6F240CBF3}" dt="2021-05-31T10:08:49.208" v="484" actId="1076"/>
          <ac:picMkLst>
            <pc:docMk/>
            <pc:sldMk cId="1088420992" sldId="364"/>
            <ac:picMk id="3" creationId="{B9FFB2DB-E523-4E6D-B73D-50B066DAAA70}"/>
          </ac:picMkLst>
        </pc:picChg>
      </pc:sldChg>
      <pc:sldChg chg="addSp modSp">
        <pc:chgData name="Ben Nienhuis" userId="2c6c04f1-77c7-44b5-a463-93386779ab63" providerId="ADAL" clId="{85D51462-1627-4A37-8E4E-0FB6F240CBF3}" dt="2021-05-31T10:22:02.314" v="812" actId="255"/>
        <pc:sldMkLst>
          <pc:docMk/>
          <pc:sldMk cId="1007451027" sldId="365"/>
        </pc:sldMkLst>
        <pc:spChg chg="add mod">
          <ac:chgData name="Ben Nienhuis" userId="2c6c04f1-77c7-44b5-a463-93386779ab63" providerId="ADAL" clId="{85D51462-1627-4A37-8E4E-0FB6F240CBF3}" dt="2021-05-31T10:22:02.314" v="812" actId="255"/>
          <ac:spMkLst>
            <pc:docMk/>
            <pc:sldMk cId="1007451027" sldId="365"/>
            <ac:spMk id="3" creationId="{993A1BAF-30FF-487F-A595-54034EE2F23B}"/>
          </ac:spMkLst>
        </pc:spChg>
        <pc:picChg chg="add mod">
          <ac:chgData name="Ben Nienhuis" userId="2c6c04f1-77c7-44b5-a463-93386779ab63" providerId="ADAL" clId="{85D51462-1627-4A37-8E4E-0FB6F240CBF3}" dt="2021-05-31T10:11:29.556" v="563" actId="14100"/>
          <ac:picMkLst>
            <pc:docMk/>
            <pc:sldMk cId="1007451027" sldId="365"/>
            <ac:picMk id="2" creationId="{D0CFFB52-13A0-4550-8B0E-D38AB803B22E}"/>
          </ac:picMkLst>
        </pc:picChg>
      </pc:sldChg>
      <pc:sldChg chg="addSp modSp">
        <pc:chgData name="Ben Nienhuis" userId="2c6c04f1-77c7-44b5-a463-93386779ab63" providerId="ADAL" clId="{85D51462-1627-4A37-8E4E-0FB6F240CBF3}" dt="2021-05-31T10:21:29.349" v="808" actId="255"/>
        <pc:sldMkLst>
          <pc:docMk/>
          <pc:sldMk cId="2603694824" sldId="366"/>
        </pc:sldMkLst>
        <pc:spChg chg="add mod">
          <ac:chgData name="Ben Nienhuis" userId="2c6c04f1-77c7-44b5-a463-93386779ab63" providerId="ADAL" clId="{85D51462-1627-4A37-8E4E-0FB6F240CBF3}" dt="2021-05-31T10:21:29.349" v="808" actId="255"/>
          <ac:spMkLst>
            <pc:docMk/>
            <pc:sldMk cId="2603694824" sldId="366"/>
            <ac:spMk id="4" creationId="{B94A192F-A79A-4932-A8B8-4C9583EFBE5A}"/>
          </ac:spMkLst>
        </pc:spChg>
        <pc:picChg chg="add mod">
          <ac:chgData name="Ben Nienhuis" userId="2c6c04f1-77c7-44b5-a463-93386779ab63" providerId="ADAL" clId="{85D51462-1627-4A37-8E4E-0FB6F240CBF3}" dt="2021-05-31T10:14:41.698" v="639" actId="1076"/>
          <ac:picMkLst>
            <pc:docMk/>
            <pc:sldMk cId="2603694824" sldId="366"/>
            <ac:picMk id="2" creationId="{D324BC3C-F742-4A77-89D9-50A4B549CB2B}"/>
          </ac:picMkLst>
        </pc:picChg>
        <pc:picChg chg="add mod">
          <ac:chgData name="Ben Nienhuis" userId="2c6c04f1-77c7-44b5-a463-93386779ab63" providerId="ADAL" clId="{85D51462-1627-4A37-8E4E-0FB6F240CBF3}" dt="2021-05-31T10:14:56.024" v="642" actId="14100"/>
          <ac:picMkLst>
            <pc:docMk/>
            <pc:sldMk cId="2603694824" sldId="366"/>
            <ac:picMk id="3" creationId="{9CBAD5FE-0F8B-4AB6-BA03-154EFD914C71}"/>
          </ac:picMkLst>
        </pc:picChg>
      </pc:sldChg>
      <pc:sldChg chg="addSp delSp modSp">
        <pc:chgData name="Ben Nienhuis" userId="2c6c04f1-77c7-44b5-a463-93386779ab63" providerId="ADAL" clId="{85D51462-1627-4A37-8E4E-0FB6F240CBF3}" dt="2021-05-31T10:38:38.673" v="929" actId="20577"/>
        <pc:sldMkLst>
          <pc:docMk/>
          <pc:sldMk cId="3666954729" sldId="367"/>
        </pc:sldMkLst>
        <pc:spChg chg="add mod">
          <ac:chgData name="Ben Nienhuis" userId="2c6c04f1-77c7-44b5-a463-93386779ab63" providerId="ADAL" clId="{85D51462-1627-4A37-8E4E-0FB6F240CBF3}" dt="2021-05-31T10:38:38.673" v="929" actId="20577"/>
          <ac:spMkLst>
            <pc:docMk/>
            <pc:sldMk cId="3666954729" sldId="367"/>
            <ac:spMk id="4" creationId="{199AAE44-88A5-4FDD-95EB-A5E7B1BD0A23}"/>
          </ac:spMkLst>
        </pc:spChg>
        <pc:picChg chg="add del mod">
          <ac:chgData name="Ben Nienhuis" userId="2c6c04f1-77c7-44b5-a463-93386779ab63" providerId="ADAL" clId="{85D51462-1627-4A37-8E4E-0FB6F240CBF3}" dt="2021-05-31T10:12:13.289" v="567" actId="478"/>
          <ac:picMkLst>
            <pc:docMk/>
            <pc:sldMk cId="3666954729" sldId="367"/>
            <ac:picMk id="2" creationId="{D5E21B7A-98CB-4D51-BC90-59F331AE2AE8}"/>
          </ac:picMkLst>
        </pc:picChg>
        <pc:picChg chg="add mod">
          <ac:chgData name="Ben Nienhuis" userId="2c6c04f1-77c7-44b5-a463-93386779ab63" providerId="ADAL" clId="{85D51462-1627-4A37-8E4E-0FB6F240CBF3}" dt="2021-05-31T10:12:17.617" v="569" actId="1076"/>
          <ac:picMkLst>
            <pc:docMk/>
            <pc:sldMk cId="3666954729" sldId="367"/>
            <ac:picMk id="3" creationId="{07F0CD0C-B6CF-496E-8AC1-87140691C75C}"/>
          </ac:picMkLst>
        </pc:picChg>
      </pc:sldChg>
      <pc:sldChg chg="addSp modSp">
        <pc:chgData name="Ben Nienhuis" userId="2c6c04f1-77c7-44b5-a463-93386779ab63" providerId="ADAL" clId="{85D51462-1627-4A37-8E4E-0FB6F240CBF3}" dt="2021-05-31T10:21:38.364" v="809" actId="255"/>
        <pc:sldMkLst>
          <pc:docMk/>
          <pc:sldMk cId="762824769" sldId="368"/>
        </pc:sldMkLst>
        <pc:spChg chg="add mod">
          <ac:chgData name="Ben Nienhuis" userId="2c6c04f1-77c7-44b5-a463-93386779ab63" providerId="ADAL" clId="{85D51462-1627-4A37-8E4E-0FB6F240CBF3}" dt="2021-05-31T10:21:38.364" v="809" actId="255"/>
          <ac:spMkLst>
            <pc:docMk/>
            <pc:sldMk cId="762824769" sldId="368"/>
            <ac:spMk id="3" creationId="{05F104F4-70FE-45AB-9EC2-67CACE2CFB83}"/>
          </ac:spMkLst>
        </pc:spChg>
        <pc:picChg chg="add mod">
          <ac:chgData name="Ben Nienhuis" userId="2c6c04f1-77c7-44b5-a463-93386779ab63" providerId="ADAL" clId="{85D51462-1627-4A37-8E4E-0FB6F240CBF3}" dt="2021-05-31T10:13:18.321" v="590" actId="1076"/>
          <ac:picMkLst>
            <pc:docMk/>
            <pc:sldMk cId="762824769" sldId="368"/>
            <ac:picMk id="2" creationId="{ADA03493-ABC8-4BF6-800C-FA23862F00F8}"/>
          </ac:picMkLst>
        </pc:picChg>
      </pc:sldChg>
      <pc:sldChg chg="addSp modSp">
        <pc:chgData name="Ben Nienhuis" userId="2c6c04f1-77c7-44b5-a463-93386779ab63" providerId="ADAL" clId="{85D51462-1627-4A37-8E4E-0FB6F240CBF3}" dt="2021-05-31T10:21:12.137" v="805" actId="255"/>
        <pc:sldMkLst>
          <pc:docMk/>
          <pc:sldMk cId="499861426" sldId="369"/>
        </pc:sldMkLst>
        <pc:spChg chg="add mod">
          <ac:chgData name="Ben Nienhuis" userId="2c6c04f1-77c7-44b5-a463-93386779ab63" providerId="ADAL" clId="{85D51462-1627-4A37-8E4E-0FB6F240CBF3}" dt="2021-05-31T10:21:12.137" v="805" actId="255"/>
          <ac:spMkLst>
            <pc:docMk/>
            <pc:sldMk cId="499861426" sldId="369"/>
            <ac:spMk id="3" creationId="{ACD40FC1-3AEC-41D9-A838-40431DD0F908}"/>
          </ac:spMkLst>
        </pc:spChg>
        <pc:picChg chg="add mod">
          <ac:chgData name="Ben Nienhuis" userId="2c6c04f1-77c7-44b5-a463-93386779ab63" providerId="ADAL" clId="{85D51462-1627-4A37-8E4E-0FB6F240CBF3}" dt="2021-05-31T10:19:17.865" v="770" actId="1076"/>
          <ac:picMkLst>
            <pc:docMk/>
            <pc:sldMk cId="499861426" sldId="369"/>
            <ac:picMk id="2" creationId="{32E66111-27EB-458D-A07B-77A896655057}"/>
          </ac:picMkLst>
        </pc:picChg>
        <pc:picChg chg="add mod">
          <ac:chgData name="Ben Nienhuis" userId="2c6c04f1-77c7-44b5-a463-93386779ab63" providerId="ADAL" clId="{85D51462-1627-4A37-8E4E-0FB6F240CBF3}" dt="2021-05-31T10:20:46.980" v="791" actId="1076"/>
          <ac:picMkLst>
            <pc:docMk/>
            <pc:sldMk cId="499861426" sldId="369"/>
            <ac:picMk id="4" creationId="{7FC8B055-2785-4389-B38B-ABF9B160772F}"/>
          </ac:picMkLst>
        </pc:picChg>
      </pc:sldChg>
      <pc:sldChg chg="addSp modSp">
        <pc:chgData name="Ben Nienhuis" userId="2c6c04f1-77c7-44b5-a463-93386779ab63" providerId="ADAL" clId="{85D51462-1627-4A37-8E4E-0FB6F240CBF3}" dt="2021-05-31T10:21:23.716" v="807" actId="255"/>
        <pc:sldMkLst>
          <pc:docMk/>
          <pc:sldMk cId="1874417908" sldId="370"/>
        </pc:sldMkLst>
        <pc:spChg chg="add mod">
          <ac:chgData name="Ben Nienhuis" userId="2c6c04f1-77c7-44b5-a463-93386779ab63" providerId="ADAL" clId="{85D51462-1627-4A37-8E4E-0FB6F240CBF3}" dt="2021-05-31T10:21:23.716" v="807" actId="255"/>
          <ac:spMkLst>
            <pc:docMk/>
            <pc:sldMk cId="1874417908" sldId="370"/>
            <ac:spMk id="4" creationId="{CB8F58A1-70AA-416A-BD23-6BA34F3FBCFA}"/>
          </ac:spMkLst>
        </pc:spChg>
        <pc:picChg chg="add mod">
          <ac:chgData name="Ben Nienhuis" userId="2c6c04f1-77c7-44b5-a463-93386779ab63" providerId="ADAL" clId="{85D51462-1627-4A37-8E4E-0FB6F240CBF3}" dt="2021-05-31T10:15:55.480" v="678" actId="1076"/>
          <ac:picMkLst>
            <pc:docMk/>
            <pc:sldMk cId="1874417908" sldId="370"/>
            <ac:picMk id="2" creationId="{E25CD965-4D92-42EA-9E48-68193E81DBB5}"/>
          </ac:picMkLst>
        </pc:picChg>
        <pc:picChg chg="add mod">
          <ac:chgData name="Ben Nienhuis" userId="2c6c04f1-77c7-44b5-a463-93386779ab63" providerId="ADAL" clId="{85D51462-1627-4A37-8E4E-0FB6F240CBF3}" dt="2021-05-31T10:16:12.374" v="681" actId="1076"/>
          <ac:picMkLst>
            <pc:docMk/>
            <pc:sldMk cId="1874417908" sldId="370"/>
            <ac:picMk id="3" creationId="{95EED135-E491-450E-8282-391A0274D3B4}"/>
          </ac:picMkLst>
        </pc:picChg>
      </pc:sldChg>
      <pc:sldChg chg="addSp modSp">
        <pc:chgData name="Ben Nienhuis" userId="2c6c04f1-77c7-44b5-a463-93386779ab63" providerId="ADAL" clId="{85D51462-1627-4A37-8E4E-0FB6F240CBF3}" dt="2021-05-31T10:21:17.882" v="806" actId="255"/>
        <pc:sldMkLst>
          <pc:docMk/>
          <pc:sldMk cId="677775748" sldId="371"/>
        </pc:sldMkLst>
        <pc:spChg chg="add mod">
          <ac:chgData name="Ben Nienhuis" userId="2c6c04f1-77c7-44b5-a463-93386779ab63" providerId="ADAL" clId="{85D51462-1627-4A37-8E4E-0FB6F240CBF3}" dt="2021-05-31T10:21:17.882" v="806" actId="255"/>
          <ac:spMkLst>
            <pc:docMk/>
            <pc:sldMk cId="677775748" sldId="371"/>
            <ac:spMk id="4" creationId="{08ED1DB2-33B9-4AB9-8CF6-E11BD793AB0D}"/>
          </ac:spMkLst>
        </pc:spChg>
        <pc:picChg chg="add mod">
          <ac:chgData name="Ben Nienhuis" userId="2c6c04f1-77c7-44b5-a463-93386779ab63" providerId="ADAL" clId="{85D51462-1627-4A37-8E4E-0FB6F240CBF3}" dt="2021-05-31T10:17:15.908" v="715" actId="1076"/>
          <ac:picMkLst>
            <pc:docMk/>
            <pc:sldMk cId="677775748" sldId="371"/>
            <ac:picMk id="2" creationId="{C7141F52-8BBE-4751-90C2-8F02B504914D}"/>
          </ac:picMkLst>
        </pc:picChg>
        <pc:picChg chg="add mod">
          <ac:chgData name="Ben Nienhuis" userId="2c6c04f1-77c7-44b5-a463-93386779ab63" providerId="ADAL" clId="{85D51462-1627-4A37-8E4E-0FB6F240CBF3}" dt="2021-05-31T10:17:41.213" v="718" actId="1076"/>
          <ac:picMkLst>
            <pc:docMk/>
            <pc:sldMk cId="677775748" sldId="371"/>
            <ac:picMk id="3" creationId="{F085B925-07FE-4EDD-A135-66FFD9F3352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31C0B-784D-4931-B402-86A8F6E75DF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9EE80-7B74-4546-BD73-85231B1FAA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7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Zijn er 29…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C51D0-3AA7-4BB1-A10F-B434DE6CD123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E8203-9213-4DAA-9DF3-51EF2BA2A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DD5CC4F-9783-4EC7-8217-97303A22E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47B570-9A80-44E3-8151-26F4208D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935C3A-DEA9-45EB-9E96-9F3BD49A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9D5119-06D4-4C3E-989B-52E278B5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46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6BFA6-5A8F-4B6F-8399-8B681E62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0F81269-64C9-44B7-A33F-3F47A4981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30FBFE-C17A-40BE-9861-0B5EB979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C527C9-9E3E-40A1-821D-4F97FBBD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FD42D6-B48F-44E9-8F4A-A108BF12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32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5375570-2936-4C45-9B34-F620099D5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E6A00D-35D8-4CA8-AD04-76304C2DB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13E4A-ED02-46CB-BD20-6AFFCF875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6E0A31-2317-491E-BBC3-7AD2BDD8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C27BE7-6AC7-43ED-A6F6-3D469880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100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2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33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9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45E00-DB8A-46FF-BDF3-71E38998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71A8EF-5D6A-4862-A19D-5F5A8E30C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AD11E0-0DC0-484D-BADC-21E96C2D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7AF7D3-8BB8-4D7B-81D9-17012EB9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56F94D-102C-4909-80FE-AF5428DA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00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FB0CA-33DE-411C-A19F-83527518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FB3351-C918-4649-80D0-65417D7B5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EBED1A-F5F4-4A53-8EF3-BBA86E1E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60B4E0-19E4-49C1-A51E-827E6EA92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9D57BA-CF03-47D0-B02D-DBFEE580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413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28233-916F-4E60-BFA4-ACD0CFE6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245BE-C8D1-4573-A9D2-A7C1E1352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3743D0-9B2B-4AC2-ACBB-19FB91B77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939FD5-DE7D-462D-9634-5FFD53EC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805AF5-CFCF-46D6-A2FF-398BF573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C83379-0964-4069-9580-26B2687F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55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C8391-BD01-4C94-B062-0B4BBB90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572912-9E0D-47B8-A6C7-7DCA1F163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81260B-50A3-4576-A858-CDD971F96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98AF35-9459-4150-BC64-A805E016E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F07ADDE-B45F-4D83-93A6-28981B30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C0731E2-0C21-4B22-80ED-72388BA2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934D8F-F9DB-48B7-BF36-C0A7EFEE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32D0F8-C4FE-4C4D-A7BB-3ED94ABA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89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4D5BE-7F78-4C3A-8BAB-42568F2F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395E0F5-DD10-4213-A8C4-8D02CECC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58230AA-6F46-42CF-B756-ED9E2813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AB50A8-8821-4111-BD62-F0592C5A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89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08C20F-58BE-45FC-8306-59084491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2F1B73E-AB78-4944-9E65-5CFEC306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C67B3B7-F65A-485E-82F6-1E7661BF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53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ADDFE-5840-4C87-B553-CDB3F813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A595E1-3B45-401F-A5E9-204C5C1EA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EB8B91-74ED-4719-9712-D6203A653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3EB404-A3B2-4FC5-8A4C-618769F11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74E25B-3149-45BE-9D4F-51275AE4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95A19-8EE9-4C9F-8B3E-4C4EB1C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06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B215A-6400-49F3-B616-D709A406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F0461A-2FF7-4C5C-A158-39FBA531E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505FEE-C8E8-4DE6-9E98-74CD05E7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4D88BD-FC35-4C2D-9009-342D314B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35AF79-772B-4DF8-9FE3-6731A47A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BBA3A2-3FF9-4369-A30D-9E7C5120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57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D049E7F-18DB-4E68-A45E-D09A78C7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39C85-F872-467A-AFAF-D077C2B70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055D4F-BE0E-43B5-A315-03E845FD0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663C-4E43-4625-9074-30A40B1496CA}" type="datetimeFigureOut">
              <a:rPr lang="nl-NL" smtClean="0"/>
              <a:t>31-5-2021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971BEC-8D0D-4E1D-BDC0-7E9233130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6539CD-8BBE-4606-AAFF-013803A60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08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93" y="2504513"/>
            <a:ext cx="6444208" cy="1434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568" y="188641"/>
            <a:ext cx="7772400" cy="1791421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Plantenkennis</a:t>
            </a:r>
            <a:br>
              <a:rPr lang="nl-NL" b="1" dirty="0"/>
            </a:br>
            <a:r>
              <a:rPr lang="nl-NL" sz="2400" b="1" dirty="0"/>
              <a:t>Terrasplanten</a:t>
            </a:r>
            <a:br>
              <a:rPr lang="nl-NL" sz="2800" dirty="0"/>
            </a:br>
            <a:r>
              <a:rPr lang="nl-NL" sz="2800" dirty="0">
                <a:solidFill>
                  <a:schemeClr val="bg1"/>
                </a:solidFill>
              </a:rPr>
              <a:t>2</a:t>
            </a:r>
            <a:br>
              <a:rPr lang="nl-NL" dirty="0"/>
            </a:br>
            <a:r>
              <a:rPr lang="nl-NL" sz="2400" b="1" dirty="0"/>
              <a:t>Periode 5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04AE4B7-9DFD-45C4-ACEA-E77DF5EB7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94" y="4134932"/>
            <a:ext cx="1776902" cy="179142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B28E6D9-8CB9-41D2-9040-FC983369B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84" y="4264714"/>
            <a:ext cx="1661639" cy="166163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76E39D7-FA62-4990-8686-6955EB73B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15" y="4264714"/>
            <a:ext cx="2138570" cy="1661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D908A92-B6A5-41B2-A192-3A4179EC6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004" y="571500"/>
            <a:ext cx="5715000" cy="5715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88B5C04-E7D1-4518-9EF7-18E1E2AFAE11}"/>
              </a:ext>
            </a:extLst>
          </p:cNvPr>
          <p:cNvSpPr txBox="1"/>
          <p:nvPr/>
        </p:nvSpPr>
        <p:spPr>
          <a:xfrm>
            <a:off x="8030817" y="4527127"/>
            <a:ext cx="3896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Mimosa</a:t>
            </a:r>
          </a:p>
          <a:p>
            <a:r>
              <a:rPr lang="nl-NL" sz="3200" dirty="0"/>
              <a:t>Acacia </a:t>
            </a:r>
            <a:r>
              <a:rPr lang="nl-NL" sz="3200" dirty="0" err="1"/>
              <a:t>dealbata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991059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A1A53B3-D087-4C77-8E13-FE3242D70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714" y="0"/>
            <a:ext cx="4048125" cy="40481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71AAF04-F793-4479-902C-92D94EFB1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79" y="571500"/>
            <a:ext cx="5715000" cy="5715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B74098B-A5E3-4847-970A-B821A4AB1D12}"/>
              </a:ext>
            </a:extLst>
          </p:cNvPr>
          <p:cNvSpPr txBox="1"/>
          <p:nvPr/>
        </p:nvSpPr>
        <p:spPr>
          <a:xfrm>
            <a:off x="6096000" y="4174435"/>
            <a:ext cx="4048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Lampenpoetsplant</a:t>
            </a:r>
          </a:p>
          <a:p>
            <a:r>
              <a:rPr lang="nl-NL" sz="3200" dirty="0" err="1"/>
              <a:t>Callistemon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586939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EC4311-3D8F-432D-9907-56AFD7278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29" y="865947"/>
            <a:ext cx="5391150" cy="53911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E53365E-D1F4-459D-A41D-ECB500B94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923" y="977349"/>
            <a:ext cx="2861641" cy="286164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543739A-3546-4D1F-BB35-55DC38AA15A3}"/>
              </a:ext>
            </a:extLst>
          </p:cNvPr>
          <p:cNvSpPr txBox="1"/>
          <p:nvPr/>
        </p:nvSpPr>
        <p:spPr>
          <a:xfrm>
            <a:off x="6520070" y="4527127"/>
            <a:ext cx="3856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Kurkeik</a:t>
            </a:r>
          </a:p>
          <a:p>
            <a:r>
              <a:rPr lang="nl-NL" sz="3200" dirty="0" err="1"/>
              <a:t>Quercus</a:t>
            </a:r>
            <a:r>
              <a:rPr lang="nl-NL" sz="3200" dirty="0"/>
              <a:t> </a:t>
            </a:r>
            <a:r>
              <a:rPr lang="nl-NL" sz="3200" dirty="0" err="1"/>
              <a:t>suber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116512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4550FB3-B4A8-4883-904F-CC26A4975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5" y="685800"/>
            <a:ext cx="5257800" cy="52578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54D88D2-73AD-4D28-992E-4EB5D5E90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363" y="732917"/>
            <a:ext cx="4048125" cy="404812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5DBB2F0-C84F-4336-8A13-D16436A2491B}"/>
              </a:ext>
            </a:extLst>
          </p:cNvPr>
          <p:cNvSpPr txBox="1"/>
          <p:nvPr/>
        </p:nvSpPr>
        <p:spPr>
          <a:xfrm>
            <a:off x="6243557" y="5194852"/>
            <a:ext cx="4199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Kaki</a:t>
            </a:r>
          </a:p>
          <a:p>
            <a:r>
              <a:rPr lang="nl-NL" sz="3200" dirty="0" err="1"/>
              <a:t>Dyospyros</a:t>
            </a:r>
            <a:r>
              <a:rPr lang="nl-NL" sz="3200" dirty="0"/>
              <a:t> kaki</a:t>
            </a:r>
          </a:p>
        </p:txBody>
      </p:sp>
    </p:spTree>
    <p:extLst>
      <p:ext uri="{BB962C8B-B14F-4D97-AF65-F5344CB8AC3E}">
        <p14:creationId xmlns:p14="http://schemas.microsoft.com/office/powerpoint/2010/main" val="312097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04C9A26-CEE8-4B75-A9F1-1C35C8143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34" y="999740"/>
            <a:ext cx="7562022" cy="5715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9FD07A5-FAFD-4D48-8ECE-5B2E2DB6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38" y="613441"/>
            <a:ext cx="3741408" cy="374140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E06D5B7-BA40-46C9-9432-40F81D6714C8}"/>
              </a:ext>
            </a:extLst>
          </p:cNvPr>
          <p:cNvSpPr txBox="1"/>
          <p:nvPr/>
        </p:nvSpPr>
        <p:spPr>
          <a:xfrm>
            <a:off x="6824870" y="4781042"/>
            <a:ext cx="3710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/>
              <a:t>Lagerstroemia</a:t>
            </a:r>
            <a:endParaRPr lang="nl-NL" sz="3200" dirty="0"/>
          </a:p>
          <a:p>
            <a:r>
              <a:rPr lang="nl-NL" sz="3200" dirty="0" err="1"/>
              <a:t>Lagerstroemia</a:t>
            </a:r>
            <a:r>
              <a:rPr lang="nl-NL" sz="3200" dirty="0"/>
              <a:t> indica</a:t>
            </a:r>
          </a:p>
        </p:txBody>
      </p:sp>
    </p:spTree>
    <p:extLst>
      <p:ext uri="{BB962C8B-B14F-4D97-AF65-F5344CB8AC3E}">
        <p14:creationId xmlns:p14="http://schemas.microsoft.com/office/powerpoint/2010/main" val="69628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A94C9E7-7BBE-4B74-91DB-1A84E9ABF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733425"/>
            <a:ext cx="5391150" cy="53911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FBF2E87-4963-454E-A9FE-0F8B88F14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357" y="762000"/>
            <a:ext cx="3200400" cy="2667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C88CE78-BB32-486B-8EB9-56D3EBE0A56D}"/>
              </a:ext>
            </a:extLst>
          </p:cNvPr>
          <p:cNvSpPr txBox="1"/>
          <p:nvPr/>
        </p:nvSpPr>
        <p:spPr>
          <a:xfrm>
            <a:off x="6228522" y="4280452"/>
            <a:ext cx="459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Japanse mispel</a:t>
            </a:r>
          </a:p>
          <a:p>
            <a:r>
              <a:rPr lang="nl-NL" sz="3200" dirty="0" err="1"/>
              <a:t>Eriobotrya</a:t>
            </a:r>
            <a:r>
              <a:rPr lang="nl-NL" sz="3200" dirty="0"/>
              <a:t> </a:t>
            </a:r>
            <a:r>
              <a:rPr lang="nl-NL" sz="3200" dirty="0" err="1"/>
              <a:t>japonica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4052889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84B68A9-A47D-4469-BCD8-48DD3BCDC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85" y="596555"/>
            <a:ext cx="5804245" cy="58042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8E0AE4-D729-4A41-8766-55765F663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008" y="1338262"/>
            <a:ext cx="2619375" cy="174307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3A2500D-34E4-4D94-BCBA-7D112593CF2C}"/>
              </a:ext>
            </a:extLst>
          </p:cNvPr>
          <p:cNvSpPr txBox="1"/>
          <p:nvPr/>
        </p:nvSpPr>
        <p:spPr>
          <a:xfrm>
            <a:off x="7606747" y="4388627"/>
            <a:ext cx="451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Granaatappel</a:t>
            </a:r>
          </a:p>
          <a:p>
            <a:r>
              <a:rPr lang="nl-NL" sz="3200" dirty="0" err="1"/>
              <a:t>Punica</a:t>
            </a:r>
            <a:r>
              <a:rPr lang="nl-NL" sz="3200" dirty="0"/>
              <a:t> </a:t>
            </a:r>
            <a:r>
              <a:rPr lang="nl-NL" sz="3200" dirty="0" err="1"/>
              <a:t>granatum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52710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493F7D8-9F11-4A00-9E68-43FD1358B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26" y="1097445"/>
            <a:ext cx="4572000" cy="4572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05F2A27-2B66-4477-8F98-ECC6E4113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194" y="1097445"/>
            <a:ext cx="1829753" cy="182975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FC16AD9-7374-4388-A1A6-675E7FEABA2D}"/>
              </a:ext>
            </a:extLst>
          </p:cNvPr>
          <p:cNvSpPr txBox="1"/>
          <p:nvPr/>
        </p:nvSpPr>
        <p:spPr>
          <a:xfrm>
            <a:off x="5763714" y="4041913"/>
            <a:ext cx="4864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Eucalyptus</a:t>
            </a:r>
          </a:p>
          <a:p>
            <a:r>
              <a:rPr lang="nl-NL" sz="3200" dirty="0"/>
              <a:t>Eucalyptus </a:t>
            </a:r>
            <a:r>
              <a:rPr lang="nl-NL" sz="3200" dirty="0" err="1"/>
              <a:t>gunnii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457434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2105E4D-DEAB-49A4-B70F-8DC630552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72" y="132729"/>
            <a:ext cx="5154888" cy="515488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9FFB2DB-E523-4E6D-B73D-50B066DAA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660" y="1053923"/>
            <a:ext cx="2347705" cy="234770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193FB28-856D-4687-8F93-16302040C22C}"/>
              </a:ext>
            </a:extLst>
          </p:cNvPr>
          <p:cNvSpPr txBox="1"/>
          <p:nvPr/>
        </p:nvSpPr>
        <p:spPr>
          <a:xfrm>
            <a:off x="6737198" y="4527127"/>
            <a:ext cx="41814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Echte laurier</a:t>
            </a:r>
          </a:p>
          <a:p>
            <a:r>
              <a:rPr lang="nl-NL" sz="3200" dirty="0"/>
              <a:t>Laurus nobilis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8420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299C817-A222-4493-AB25-726F38ED3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998" y="835094"/>
            <a:ext cx="5270845" cy="527084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A9875FC-BC8A-4441-9371-DFC6C8B77F8A}"/>
              </a:ext>
            </a:extLst>
          </p:cNvPr>
          <p:cNvSpPr txBox="1"/>
          <p:nvPr/>
        </p:nvSpPr>
        <p:spPr>
          <a:xfrm>
            <a:off x="7209183" y="4426226"/>
            <a:ext cx="3975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Europese dwergpalm</a:t>
            </a:r>
          </a:p>
          <a:p>
            <a:r>
              <a:rPr lang="nl-NL" sz="3200" dirty="0" err="1"/>
              <a:t>Chamaerops</a:t>
            </a:r>
            <a:r>
              <a:rPr lang="nl-NL" sz="3200" dirty="0"/>
              <a:t> </a:t>
            </a:r>
            <a:r>
              <a:rPr lang="nl-NL" sz="3200" dirty="0" err="1"/>
              <a:t>Humilis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62283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688F274-F8C2-4DDB-B2B1-84BD59E53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411" y="664265"/>
            <a:ext cx="1645754" cy="164575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296C52C-0152-4631-BA2C-EEBBA53C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664265"/>
            <a:ext cx="5715000" cy="5715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8CAC6E7-FE21-4DC7-A7A4-99D9F676A8E3}"/>
              </a:ext>
            </a:extLst>
          </p:cNvPr>
          <p:cNvSpPr txBox="1"/>
          <p:nvPr/>
        </p:nvSpPr>
        <p:spPr>
          <a:xfrm>
            <a:off x="5948445" y="3260035"/>
            <a:ext cx="41629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Winterharde palm</a:t>
            </a:r>
          </a:p>
          <a:p>
            <a:r>
              <a:rPr lang="nl-NL" sz="3200" dirty="0" err="1"/>
              <a:t>Trachycarpus</a:t>
            </a:r>
            <a:r>
              <a:rPr lang="nl-NL" sz="3200" dirty="0"/>
              <a:t> </a:t>
            </a:r>
            <a:r>
              <a:rPr lang="nl-NL" sz="3200" dirty="0" err="1"/>
              <a:t>fortunei</a:t>
            </a:r>
            <a:r>
              <a:rPr lang="nl-NL" sz="3200" dirty="0"/>
              <a:t>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3956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0CFFB52-13A0-4550-8B0E-D38AB803B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7" y="733425"/>
            <a:ext cx="5768298" cy="539115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93A1BAF-30FF-487F-A595-54034EE2F23B}"/>
              </a:ext>
            </a:extLst>
          </p:cNvPr>
          <p:cNvSpPr txBox="1"/>
          <p:nvPr/>
        </p:nvSpPr>
        <p:spPr>
          <a:xfrm>
            <a:off x="6506817" y="4174435"/>
            <a:ext cx="4147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/>
              <a:t>Cycas</a:t>
            </a:r>
            <a:endParaRPr lang="nl-NL" sz="3200" dirty="0"/>
          </a:p>
          <a:p>
            <a:r>
              <a:rPr lang="nl-NL" sz="3200" dirty="0" err="1"/>
              <a:t>Cycas</a:t>
            </a:r>
            <a:r>
              <a:rPr lang="nl-NL" sz="3200" dirty="0"/>
              <a:t> </a:t>
            </a:r>
            <a:r>
              <a:rPr lang="nl-NL" sz="3200" dirty="0" err="1"/>
              <a:t>revoluta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007451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F0CD0C-B6CF-496E-8AC1-87140691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88" y="883341"/>
            <a:ext cx="5276850" cy="52768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99AAE44-88A5-4FDD-95EB-A5E7B1BD0A23}"/>
              </a:ext>
            </a:extLst>
          </p:cNvPr>
          <p:cNvSpPr txBox="1"/>
          <p:nvPr/>
        </p:nvSpPr>
        <p:spPr>
          <a:xfrm>
            <a:off x="6453809" y="3750365"/>
            <a:ext cx="3854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Citrus</a:t>
            </a:r>
          </a:p>
          <a:p>
            <a:r>
              <a:rPr lang="nl-NL" sz="3200" dirty="0"/>
              <a:t>Citrus </a:t>
            </a:r>
            <a:r>
              <a:rPr lang="nl-NL" sz="3200" dirty="0" err="1"/>
              <a:t>spp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666954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DA03493-ABC8-4BF6-800C-FA23862F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30" y="733425"/>
            <a:ext cx="5391150" cy="539115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5F104F4-70FE-45AB-9EC2-67CACE2CFB83}"/>
              </a:ext>
            </a:extLst>
          </p:cNvPr>
          <p:cNvSpPr txBox="1"/>
          <p:nvPr/>
        </p:nvSpPr>
        <p:spPr>
          <a:xfrm>
            <a:off x="6559826" y="3988904"/>
            <a:ext cx="4731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Canarische dadelpalm</a:t>
            </a:r>
          </a:p>
          <a:p>
            <a:r>
              <a:rPr lang="nl-NL" sz="3200" dirty="0"/>
              <a:t>Phoenix </a:t>
            </a:r>
            <a:r>
              <a:rPr lang="nl-NL" sz="3200" dirty="0" err="1"/>
              <a:t>canariensis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762824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4BC3C-F742-4A77-89D9-50A4B549C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818" y="1057688"/>
            <a:ext cx="1513233" cy="151323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CBAD5FE-0F8B-4AB6-BA03-154EFD914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95" y="1057687"/>
            <a:ext cx="5400261" cy="540026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94A192F-A79A-4932-A8B8-4C9583EFBE5A}"/>
              </a:ext>
            </a:extLst>
          </p:cNvPr>
          <p:cNvSpPr txBox="1"/>
          <p:nvPr/>
        </p:nvSpPr>
        <p:spPr>
          <a:xfrm>
            <a:off x="6887818" y="3429000"/>
            <a:ext cx="368741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/>
              <a:t>Bougainvilla</a:t>
            </a:r>
            <a:endParaRPr lang="nl-NL" sz="3200" dirty="0"/>
          </a:p>
          <a:p>
            <a:r>
              <a:rPr lang="nl-NL" sz="3200" dirty="0" err="1"/>
              <a:t>Bougainvilla</a:t>
            </a:r>
            <a:r>
              <a:rPr lang="nl-NL" sz="3200" dirty="0"/>
              <a:t> </a:t>
            </a:r>
            <a:r>
              <a:rPr lang="nl-NL" sz="3200" dirty="0" err="1"/>
              <a:t>glabba</a:t>
            </a:r>
            <a:endParaRPr lang="nl-NL" sz="32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3694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25CD965-4D92-42EA-9E48-68193E81D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95" y="733425"/>
            <a:ext cx="5391150" cy="53911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5EED135-E491-450E-8282-391A0274D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26774"/>
            <a:ext cx="2607158" cy="260715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B8F58A1-70AA-416A-BD23-6BA34F3FBCFA}"/>
              </a:ext>
            </a:extLst>
          </p:cNvPr>
          <p:cNvSpPr txBox="1"/>
          <p:nvPr/>
        </p:nvSpPr>
        <p:spPr>
          <a:xfrm>
            <a:off x="5948445" y="4527127"/>
            <a:ext cx="4653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Boomvaren</a:t>
            </a:r>
          </a:p>
          <a:p>
            <a:r>
              <a:rPr lang="nl-NL" sz="3200" dirty="0" err="1"/>
              <a:t>Dicksonia</a:t>
            </a:r>
            <a:r>
              <a:rPr lang="nl-NL" sz="3200" dirty="0"/>
              <a:t> </a:t>
            </a:r>
            <a:r>
              <a:rPr lang="nl-NL" sz="3200" dirty="0" err="1"/>
              <a:t>anartica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874417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141F52-8BBE-4751-90C2-8F02B5049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6" y="924339"/>
            <a:ext cx="4807226" cy="480722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085B925-07FE-4EDD-A135-66FFD9F33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647" y="924339"/>
            <a:ext cx="2297596" cy="229759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8ED1DB2-33B9-4AB9-8CF6-E11BD793AB0D}"/>
              </a:ext>
            </a:extLst>
          </p:cNvPr>
          <p:cNvSpPr txBox="1"/>
          <p:nvPr/>
        </p:nvSpPr>
        <p:spPr>
          <a:xfrm>
            <a:off x="5473148" y="4081670"/>
            <a:ext cx="5194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Australische laurier</a:t>
            </a:r>
          </a:p>
          <a:p>
            <a:r>
              <a:rPr lang="nl-NL" sz="3200" dirty="0" err="1"/>
              <a:t>Pittosporum</a:t>
            </a:r>
            <a:r>
              <a:rPr lang="nl-NL" sz="3200" dirty="0"/>
              <a:t> </a:t>
            </a:r>
            <a:r>
              <a:rPr lang="nl-NL" sz="3200" dirty="0" err="1"/>
              <a:t>tobira</a:t>
            </a:r>
            <a:r>
              <a:rPr lang="nl-NL" sz="3200" dirty="0"/>
              <a:t> </a:t>
            </a:r>
            <a:r>
              <a:rPr lang="nl-NL" sz="3200" dirty="0" err="1"/>
              <a:t>variegata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677775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2E66111-27EB-458D-A07B-77A896655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77518"/>
            <a:ext cx="5715000" cy="5715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CD40FC1-3AEC-41D9-A838-40431DD0F908}"/>
              </a:ext>
            </a:extLst>
          </p:cNvPr>
          <p:cNvSpPr txBox="1"/>
          <p:nvPr/>
        </p:nvSpPr>
        <p:spPr>
          <a:xfrm>
            <a:off x="6732104" y="4157795"/>
            <a:ext cx="4664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Ananas guave</a:t>
            </a:r>
          </a:p>
          <a:p>
            <a:r>
              <a:rPr lang="nl-NL" sz="3200" dirty="0" err="1"/>
              <a:t>Acca</a:t>
            </a:r>
            <a:r>
              <a:rPr lang="nl-NL" sz="3200" dirty="0"/>
              <a:t> </a:t>
            </a:r>
            <a:r>
              <a:rPr lang="nl-NL" sz="3200" dirty="0" err="1"/>
              <a:t>sellowiana</a:t>
            </a:r>
            <a:endParaRPr lang="nl-NL" sz="3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C8B055-2785-4389-B38B-ABF9B1607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368" y="677518"/>
            <a:ext cx="2571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6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B748D59-1477-4CB8-A7D0-2995E6173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6096000" cy="6096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DEB4FA2-B1EC-48F0-B956-D39C7CDC2193}"/>
              </a:ext>
            </a:extLst>
          </p:cNvPr>
          <p:cNvSpPr txBox="1"/>
          <p:nvPr/>
        </p:nvSpPr>
        <p:spPr>
          <a:xfrm>
            <a:off x="5539409" y="3988904"/>
            <a:ext cx="5234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/>
              <a:t>Wasthingonia</a:t>
            </a:r>
            <a:r>
              <a:rPr lang="nl-NL" sz="3200" dirty="0"/>
              <a:t> </a:t>
            </a:r>
            <a:r>
              <a:rPr lang="nl-NL" sz="3200" dirty="0" err="1"/>
              <a:t>robusta</a:t>
            </a:r>
            <a:endParaRPr lang="nl-NL" sz="3200" dirty="0"/>
          </a:p>
          <a:p>
            <a:r>
              <a:rPr lang="nl-NL" sz="3200" dirty="0"/>
              <a:t>Mexicaanse waaierpalm</a:t>
            </a:r>
          </a:p>
        </p:txBody>
      </p:sp>
    </p:spTree>
    <p:extLst>
      <p:ext uri="{BB962C8B-B14F-4D97-AF65-F5344CB8AC3E}">
        <p14:creationId xmlns:p14="http://schemas.microsoft.com/office/powerpoint/2010/main" val="3308824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2932C44-BA91-4DD9-A41B-0E67C4E79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4" y="690769"/>
            <a:ext cx="5715000" cy="5715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B563933-C0D7-4324-9CEB-DAF7A480E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72" y="278295"/>
            <a:ext cx="2862343" cy="286234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2EF70B4-6B0F-4D27-B69E-F006F7930836}"/>
              </a:ext>
            </a:extLst>
          </p:cNvPr>
          <p:cNvSpPr txBox="1"/>
          <p:nvPr/>
        </p:nvSpPr>
        <p:spPr>
          <a:xfrm>
            <a:off x="6428288" y="4214191"/>
            <a:ext cx="4146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Vijg</a:t>
            </a:r>
          </a:p>
          <a:p>
            <a:r>
              <a:rPr lang="nl-NL" sz="3200" dirty="0"/>
              <a:t>Ficus </a:t>
            </a:r>
            <a:r>
              <a:rPr lang="nl-NL" sz="3200" dirty="0" err="1"/>
              <a:t>carirca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801391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8A48511-8894-4E93-919A-89EA5A971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87" y="571500"/>
            <a:ext cx="5715000" cy="5715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040E058-503E-4943-91D9-DC3562B1F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582" y="1258956"/>
            <a:ext cx="2430117" cy="243011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47BE2C4-34F2-456F-99D4-2F702ADEBDE6}"/>
              </a:ext>
            </a:extLst>
          </p:cNvPr>
          <p:cNvSpPr txBox="1"/>
          <p:nvPr/>
        </p:nvSpPr>
        <p:spPr>
          <a:xfrm>
            <a:off x="7248939" y="4412974"/>
            <a:ext cx="37238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Bird of </a:t>
            </a:r>
            <a:r>
              <a:rPr lang="nl-NL" sz="3200" dirty="0" err="1"/>
              <a:t>paradise</a:t>
            </a:r>
            <a:endParaRPr lang="nl-NL" sz="3200" dirty="0"/>
          </a:p>
          <a:p>
            <a:r>
              <a:rPr lang="nl-NL" sz="3200" dirty="0" err="1"/>
              <a:t>Strelizia</a:t>
            </a:r>
            <a:r>
              <a:rPr lang="nl-NL" sz="3200" dirty="0"/>
              <a:t> </a:t>
            </a:r>
            <a:r>
              <a:rPr lang="nl-NL" sz="3200" dirty="0" err="1"/>
              <a:t>regina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833376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99CC2B2-818D-4023-A0FF-4A7F294E2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052" y="905703"/>
            <a:ext cx="5391150" cy="539115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65E7262-B70E-459A-983D-418E0503E0C5}"/>
              </a:ext>
            </a:extLst>
          </p:cNvPr>
          <p:cNvSpPr txBox="1"/>
          <p:nvPr/>
        </p:nvSpPr>
        <p:spPr>
          <a:xfrm>
            <a:off x="7161556" y="4096240"/>
            <a:ext cx="3909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Yucca</a:t>
            </a:r>
          </a:p>
          <a:p>
            <a:r>
              <a:rPr lang="nl-NL" sz="3200" dirty="0"/>
              <a:t>Yucca </a:t>
            </a:r>
            <a:r>
              <a:rPr lang="nl-NL" sz="3200" dirty="0" err="1"/>
              <a:t>rostrata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15135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BD70-77E9-4EBA-A37A-D25B9B5CF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07" y="556590"/>
            <a:ext cx="2549387" cy="254938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8319BB9-B47E-4355-BB4E-8BD0A5763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82" y="1157494"/>
            <a:ext cx="5391150" cy="53911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B0DA635-1B0E-4C94-97D6-A36DC50E2FE6}"/>
              </a:ext>
            </a:extLst>
          </p:cNvPr>
          <p:cNvSpPr txBox="1"/>
          <p:nvPr/>
        </p:nvSpPr>
        <p:spPr>
          <a:xfrm>
            <a:off x="7023652" y="3617843"/>
            <a:ext cx="3472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Olijf</a:t>
            </a:r>
          </a:p>
          <a:p>
            <a:r>
              <a:rPr lang="nl-NL" sz="3200" dirty="0" err="1"/>
              <a:t>Olea</a:t>
            </a:r>
            <a:r>
              <a:rPr lang="nl-NL" sz="3200" dirty="0"/>
              <a:t> </a:t>
            </a:r>
            <a:r>
              <a:rPr lang="nl-NL" sz="3200" dirty="0" err="1"/>
              <a:t>europaea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65794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DBB3190-0358-4527-BD1A-47968156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774" y="728870"/>
            <a:ext cx="2285792" cy="22857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4A1A907-7CF0-4218-B8DB-36F9F05DD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355" y="1157495"/>
            <a:ext cx="5391150" cy="53911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4F69F08-8F2A-49EC-B167-B138E9C3DE11}"/>
              </a:ext>
            </a:extLst>
          </p:cNvPr>
          <p:cNvSpPr txBox="1"/>
          <p:nvPr/>
        </p:nvSpPr>
        <p:spPr>
          <a:xfrm>
            <a:off x="6843505" y="3750365"/>
            <a:ext cx="4311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Oleander</a:t>
            </a:r>
          </a:p>
          <a:p>
            <a:r>
              <a:rPr lang="nl-NL" sz="3200" dirty="0" err="1"/>
              <a:t>Nerium</a:t>
            </a:r>
            <a:r>
              <a:rPr lang="nl-NL" sz="3200" dirty="0"/>
              <a:t> oleander</a:t>
            </a:r>
          </a:p>
        </p:txBody>
      </p:sp>
    </p:spTree>
    <p:extLst>
      <p:ext uri="{BB962C8B-B14F-4D97-AF65-F5344CB8AC3E}">
        <p14:creationId xmlns:p14="http://schemas.microsoft.com/office/powerpoint/2010/main" val="221199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9359312-99F2-47DC-B8EF-BD19E138B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17" y="852695"/>
            <a:ext cx="5391150" cy="539115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65BE74B-9844-440C-ABEE-E8DE0FBA8440}"/>
              </a:ext>
            </a:extLst>
          </p:cNvPr>
          <p:cNvSpPr txBox="1"/>
          <p:nvPr/>
        </p:nvSpPr>
        <p:spPr>
          <a:xfrm>
            <a:off x="6506817" y="3869635"/>
            <a:ext cx="588396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Nieuw Zeelandvlas</a:t>
            </a:r>
          </a:p>
          <a:p>
            <a:r>
              <a:rPr lang="nl-NL" sz="3200" dirty="0" err="1"/>
              <a:t>Phormium</a:t>
            </a:r>
            <a:r>
              <a:rPr lang="nl-NL" sz="3200" dirty="0"/>
              <a:t> </a:t>
            </a:r>
            <a:r>
              <a:rPr lang="nl-NL" sz="3200" dirty="0" err="1"/>
              <a:t>tenax</a:t>
            </a:r>
            <a:r>
              <a:rPr lang="nl-NL" sz="3200" dirty="0"/>
              <a:t> </a:t>
            </a:r>
            <a:r>
              <a:rPr lang="nl-NL" sz="3200" dirty="0" err="1"/>
              <a:t>purpureum</a:t>
            </a:r>
            <a:endParaRPr lang="nl-NL" sz="32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446893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8" ma:contentTypeDescription="Een nieuw document maken." ma:contentTypeScope="" ma:versionID="21f30e843fc08326a90dfcc3df5d88f4">
  <xsd:schema xmlns:xsd="http://www.w3.org/2001/XMLSchema" xmlns:xs="http://www.w3.org/2001/XMLSchema" xmlns:p="http://schemas.microsoft.com/office/2006/metadata/properties" xmlns:ns2="2cb1c85b-b197-48cd-8bb1-fe9e9ee0096b" targetNamespace="http://schemas.microsoft.com/office/2006/metadata/properties" ma:root="true" ma:fieldsID="d1da33989067915997ea0975e1a45331" ns2:_="">
    <xsd:import namespace="2cb1c85b-b197-48cd-8bb1-fe9e9ee009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2B2C0A-9DEE-4F63-99A9-04F50BE09E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87C6BC-3154-4A23-9F68-1FBCE4EFE0F2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82ac19c3-1cff-4f70-a585-2de21a3866ce"/>
    <ds:schemaRef ds:uri="http://schemas.microsoft.com/office/infopath/2007/PartnerControls"/>
    <ds:schemaRef ds:uri="915d7cad-3e71-4cea-95bb-ac32222adf06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9060C9B-42FE-425B-B57E-39FA1D5D7226}"/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100</Words>
  <Application>Microsoft Office PowerPoint</Application>
  <PresentationFormat>Breedbeeld</PresentationFormat>
  <Paragraphs>53</Paragraphs>
  <Slides>26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Kantoorthema</vt:lpstr>
      <vt:lpstr>Plantenkennis Terrasplanten 2 Periode 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 periode 5 groente planten</dc:title>
  <dc:creator>Gé Verbeek</dc:creator>
  <cp:lastModifiedBy>Ben Nienhuis</cp:lastModifiedBy>
  <cp:revision>118</cp:revision>
  <dcterms:created xsi:type="dcterms:W3CDTF">2020-11-27T18:47:53Z</dcterms:created>
  <dcterms:modified xsi:type="dcterms:W3CDTF">2021-05-31T10:56:04Z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0x010100F4FEFE2E46C86D4A9898CCC49B418B36</vt:lpwstr>
  </property>
</Properties>
</file>